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2" r:id="rId2"/>
    <p:sldId id="267" r:id="rId3"/>
    <p:sldId id="274" r:id="rId4"/>
    <p:sldId id="276" r:id="rId5"/>
    <p:sldId id="275" r:id="rId6"/>
    <p:sldId id="277" r:id="rId7"/>
    <p:sldId id="281" r:id="rId8"/>
    <p:sldId id="283" r:id="rId9"/>
    <p:sldId id="284" r:id="rId10"/>
    <p:sldId id="282" r:id="rId11"/>
    <p:sldId id="280" r:id="rId12"/>
    <p:sldId id="279" r:id="rId13"/>
    <p:sldId id="278" r:id="rId14"/>
    <p:sldId id="286" r:id="rId15"/>
    <p:sldId id="285" r:id="rId16"/>
    <p:sldId id="288" r:id="rId17"/>
    <p:sldId id="28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830"/>
  </p:normalViewPr>
  <p:slideViewPr>
    <p:cSldViewPr snapToGrid="0">
      <p:cViewPr varScale="1">
        <p:scale>
          <a:sx n="85" d="100"/>
          <a:sy n="85" d="100"/>
        </p:scale>
        <p:origin x="821" y="4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3/27/2023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4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47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81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Relighting 3D Human Model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6BDBA-F616-53ED-795E-D37A187E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81054C8-9F4A-DB09-3ACE-F8791C25067B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8</a:t>
            </a:r>
          </a:p>
        </p:txBody>
      </p:sp>
    </p:spTree>
    <p:extLst>
      <p:ext uri="{BB962C8B-B14F-4D97-AF65-F5344CB8AC3E}">
        <p14:creationId xmlns:p14="http://schemas.microsoft.com/office/powerpoint/2010/main" val="346253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60761-B5A7-34D3-E979-ED9E645B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CEB28A-5099-BFFE-90E6-800F3DC3E5E7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9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9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D37EC-0842-5F38-E16E-204281D0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FB32F4-595B-76FD-9B8E-8DD1B2DB4CB2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10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47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3A502-3062-CC63-B2E7-923E58E3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CA2306-F5BA-B352-0402-2DFB78168279}"/>
              </a:ext>
            </a:extLst>
          </p:cNvPr>
          <p:cNvSpPr txBox="1">
            <a:spLocks/>
          </p:cNvSpPr>
          <p:nvPr/>
        </p:nvSpPr>
        <p:spPr>
          <a:xfrm>
            <a:off x="728471" y="295834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11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41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7D0B6-8000-2FD4-2142-28F245F22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F50970-64FE-75E1-6611-DF305A9C77F8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12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7B67F-FAE4-62E6-7DA4-F9784CC80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1E4362-CCA0-BC4C-F205-786A793178FB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With point Lighting</a:t>
            </a:r>
          </a:p>
        </p:txBody>
      </p:sp>
    </p:spTree>
    <p:extLst>
      <p:ext uri="{BB962C8B-B14F-4D97-AF65-F5344CB8AC3E}">
        <p14:creationId xmlns:p14="http://schemas.microsoft.com/office/powerpoint/2010/main" val="308829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3F3B-4AF8-766D-9439-45E1EB228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BE8CB1-2F36-9027-0752-CA9D3BB3A6BF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With Area</a:t>
            </a:r>
          </a:p>
          <a:p>
            <a:r>
              <a:rPr lang="en-US" dirty="0">
                <a:solidFill>
                  <a:srgbClr val="FFC000"/>
                </a:solidFill>
              </a:rPr>
              <a:t>Lighting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7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9E2FA-4BCF-35A5-470E-9FAE9BD6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531B3-73F5-E85A-D1CF-1AE2E4C10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3E2793-97C0-89BB-B172-C05CDCF574BD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With </a:t>
            </a:r>
            <a:r>
              <a:rPr lang="en-US" dirty="0" err="1">
                <a:solidFill>
                  <a:srgbClr val="FFC000"/>
                </a:solidFill>
              </a:rPr>
              <a:t>AmbientLighting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F3D07-22D3-9938-EDA9-E4765448B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057DFB-59B3-9C57-A53D-BC92E1B3F7B6}"/>
              </a:ext>
            </a:extLst>
          </p:cNvPr>
          <p:cNvSpPr txBox="1">
            <a:spLocks/>
          </p:cNvSpPr>
          <p:nvPr/>
        </p:nvSpPr>
        <p:spPr>
          <a:xfrm>
            <a:off x="880871" y="4751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With Ambient Lighting</a:t>
            </a:r>
          </a:p>
        </p:txBody>
      </p:sp>
    </p:spTree>
    <p:extLst>
      <p:ext uri="{BB962C8B-B14F-4D97-AF65-F5344CB8AC3E}">
        <p14:creationId xmlns:p14="http://schemas.microsoft.com/office/powerpoint/2010/main" val="261059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250935"/>
            <a:ext cx="10515600" cy="6766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D3DB7CE-ED7E-7207-E60A-DC1F6308B0EA}"/>
              </a:ext>
            </a:extLst>
          </p:cNvPr>
          <p:cNvSpPr>
            <a:spLocks noGrp="1"/>
          </p:cNvSpPr>
          <p:nvPr/>
        </p:nvSpPr>
        <p:spPr>
          <a:xfrm>
            <a:off x="3119718" y="2602543"/>
            <a:ext cx="7745506" cy="33679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cs typeface="Calibri"/>
              </a:rPr>
              <a:t>                     </a:t>
            </a:r>
            <a:r>
              <a:rPr lang="en-US" sz="1600" b="1" i="1" dirty="0">
                <a:cs typeface="Calibri"/>
              </a:rPr>
              <a:t>                                                 </a:t>
            </a:r>
            <a:r>
              <a: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Mentors:</a:t>
            </a:r>
          </a:p>
          <a:p>
            <a:r>
              <a: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                                                                         D.V.L.N Somayajulu</a:t>
            </a:r>
          </a:p>
          <a:p>
            <a:r>
              <a: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                                                                        J. Krishnaiah  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r>
              <a: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                                                                   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r>
              <a: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                                                                  Team Members: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r>
              <a: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                                                                                                   M. Deepika</a:t>
            </a:r>
          </a:p>
          <a:p>
            <a:r>
              <a: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                                                                                                   P. Jagadeesh</a:t>
            </a:r>
          </a:p>
          <a:p>
            <a:r>
              <a:rPr lang="en-US" sz="16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                                                                                                     G. Nagendra</a:t>
            </a:r>
          </a:p>
        </p:txBody>
      </p:sp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255058"/>
            <a:ext cx="9921600" cy="3747247"/>
          </a:xfrm>
        </p:spPr>
        <p:txBody>
          <a:bodyPr/>
          <a:lstStyle/>
          <a:p>
            <a:r>
              <a:rPr lang="en-US" b="1" dirty="0"/>
              <a:t>3Model with </a:t>
            </a:r>
            <a:r>
              <a:rPr lang="en-US" b="1" dirty="0" err="1"/>
              <a:t>sunlighting</a:t>
            </a:r>
            <a:r>
              <a:rPr lang="en-US" b="1" dirty="0"/>
              <a:t> with all possible angles with differ in 30 degrees</a:t>
            </a: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97224"/>
            <a:ext cx="11499388" cy="172122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9A68C-CB9B-84F3-0B37-0A46D7F0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5A75F1-C745-0DC6-A6D4-FD8A64FD3CE6}"/>
              </a:ext>
            </a:extLst>
          </p:cNvPr>
          <p:cNvSpPr txBox="1">
            <a:spLocks/>
          </p:cNvSpPr>
          <p:nvPr/>
        </p:nvSpPr>
        <p:spPr>
          <a:xfrm>
            <a:off x="728470" y="349624"/>
            <a:ext cx="4094541" cy="690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1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3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354AC4-9BDF-0B9E-7676-769A076E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B90F7F-B532-05ED-069A-20C3647F4800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2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71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97224"/>
            <a:ext cx="11499388" cy="172122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5B52F-EB70-218D-57BE-276BE685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E3CEF3-E453-D143-0738-32B1D27FD6EB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3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7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5607C-501E-B0AA-FBBA-637685A3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E51B88-A3EF-73BE-1FF8-68D9102F5801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4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2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B5495-4E7E-2547-DDCA-561832BB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E86E47-123E-23C4-8DF6-7EBC2D7BAF27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5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6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6A320-1A4E-B88E-DAA8-6545379B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345214-5C94-1AC1-9ACF-8DF75C06311E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6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0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9342C8-2E65-BAE8-73FA-109B9F7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7B6B4-F1D4-4AE7-3F2A-ED4455F4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173F117-5DB5-189F-5A61-715BE80D30A1}"/>
              </a:ext>
            </a:extLst>
          </p:cNvPr>
          <p:cNvSpPr txBox="1">
            <a:spLocks/>
          </p:cNvSpPr>
          <p:nvPr/>
        </p:nvSpPr>
        <p:spPr>
          <a:xfrm>
            <a:off x="728471" y="322728"/>
            <a:ext cx="2848448" cy="2554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Image 7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73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6F7A4518-677F-49D0-AD76-8F0F7DEFB1E5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{64C9BBE2-F568-4F63-9291-0CC120BADFD7}tf11964407_win32</Template>
  <TotalTime>52</TotalTime>
  <Words>92</Words>
  <Application>Microsoft Office PowerPoint</Application>
  <PresentationFormat>Widescreen</PresentationFormat>
  <Paragraphs>34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Gill Sans Nova</vt:lpstr>
      <vt:lpstr>Gill Sans Nova Light</vt:lpstr>
      <vt:lpstr>Sagona Book</vt:lpstr>
      <vt:lpstr>Office Theme</vt:lpstr>
      <vt:lpstr>Relighting 3D Human Model </vt:lpstr>
      <vt:lpstr>3Model with sunlighting with all possible angles with differ in 30 degrees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Relighting 3D Human Model </dc:title>
  <dc:creator>nagendra g</dc:creator>
  <cp:lastModifiedBy>nagendra g</cp:lastModifiedBy>
  <cp:revision>1</cp:revision>
  <dcterms:created xsi:type="dcterms:W3CDTF">2023-03-27T03:34:48Z</dcterms:created>
  <dcterms:modified xsi:type="dcterms:W3CDTF">2023-03-27T04:27:41Z</dcterms:modified>
</cp:coreProperties>
</file>